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307" r:id="rId3"/>
    <p:sldId id="308" r:id="rId4"/>
    <p:sldId id="309" r:id="rId5"/>
    <p:sldId id="311" r:id="rId6"/>
    <p:sldId id="312" r:id="rId7"/>
    <p:sldId id="313" r:id="rId8"/>
    <p:sldId id="314" r:id="rId9"/>
    <p:sldId id="315" r:id="rId10"/>
    <p:sldId id="316" r:id="rId11"/>
    <p:sldId id="310" r:id="rId12"/>
    <p:sldId id="30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0101"/>
    <a:srgbClr val="01022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FAEA2F-D8FD-48F4-A783-E3C679F71D3B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3291524-9D20-43E2-A482-A79741B2B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E5CD8-E2D9-4C37-8E26-C7269CD7E123}" type="datetime1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22135-1C6D-4C21-ABAD-4765F0DC8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CD8AB-E491-437E-9A3A-4C6A3A0E407E}" type="datetime1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7F129-7E6E-4F27-A3F1-08BD77E50D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4C0C2-2809-4D81-9603-437BAF131298}" type="datetime1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888A8-8910-4B4F-BDCF-673823B943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17FE4-7B76-4212-943F-296994BCA1E7}" type="datetime1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0370-9783-45EF-8045-AB1A1EA3E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30827-A371-46B0-8C56-EFE333102F59}" type="datetime1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632CB-8702-42B7-B3B7-DBC0D9EAE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CC412-99C3-4032-9E43-FB9BB5D5730A}" type="datetime1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B5DC1-54FD-4E53-B506-E5920B763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719CE-A29D-44BE-BB28-D1D955FEAE48}" type="datetime1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6C11A-6356-4860-9D57-051D9717B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DC637-D768-4C9B-A2A2-D4E44DB8DA15}" type="datetime1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F074E-69C8-4698-9536-7AA72D3D1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63080-037D-4A6B-AF68-E9059C3955E0}" type="datetime1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7A7F3-2E2D-4131-B6CB-0CE483A63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8BE7A-535D-419D-9DB4-2C6B6CAA26EA}" type="datetime1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DBD14-158E-44A9-B629-395954A49B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14D6B-0400-4301-9178-B8190BD8B57E}" type="datetime1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2C873-2EE7-4D03-87CE-EB369414C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5C7DBB-CDE0-45F9-A195-F9F3428353C5}" type="datetime1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F1EBA4-3F9D-45DB-AA79-CFC91B9875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55576" y="2204864"/>
            <a:ext cx="7772400" cy="1470025"/>
          </a:xfrm>
        </p:spPr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  <a:latin typeface="Segoe Print" pitchFamily="2" charset="0"/>
                <a:cs typeface="Arial" charset="0"/>
              </a:rPr>
              <a:t>Математическая регата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789040"/>
            <a:ext cx="3792484" cy="864096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000" dirty="0" smtClean="0">
                <a:solidFill>
                  <a:srgbClr val="002060"/>
                </a:solidFill>
                <a:latin typeface="Georgia" pitchFamily="18" charset="0"/>
              </a:rPr>
              <a:t>10</a:t>
            </a:r>
            <a:r>
              <a:rPr lang="uk-UA" sz="4000" dirty="0" smtClean="0">
                <a:solidFill>
                  <a:srgbClr val="002060"/>
                </a:solidFill>
                <a:latin typeface="Georgia" pitchFamily="18" charset="0"/>
              </a:rPr>
              <a:t>-11 </a:t>
            </a:r>
            <a:r>
              <a:rPr lang="uk-UA" sz="4000" dirty="0" err="1" smtClean="0">
                <a:solidFill>
                  <a:srgbClr val="002060"/>
                </a:solidFill>
                <a:latin typeface="Georgia" pitchFamily="18" charset="0"/>
              </a:rPr>
              <a:t>класс</a:t>
            </a:r>
            <a:r>
              <a:rPr lang="ru-RU" sz="4000" dirty="0" err="1" smtClean="0">
                <a:solidFill>
                  <a:srgbClr val="002060"/>
                </a:solidFill>
                <a:latin typeface="Georgia" pitchFamily="18" charset="0"/>
              </a:rPr>
              <a:t>ы</a:t>
            </a:r>
            <a:endParaRPr lang="ru-RU" sz="4000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2052" name="Picture 5" descr="H:\Documents and Settings\Aida\Рабочий стол\текстуры и фоны, клипарты\idpenc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193082">
            <a:off x="-47501" y="1345419"/>
            <a:ext cx="2598737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 descr="H:\Documents and Settings\Aida\Рабочий стол\текстуры и фоны, клипарты\новеньки картинки\pencil rolling h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412776"/>
            <a:ext cx="269716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6" name="Picture 2" descr="C:\Users\vvv\Desktop\Регата\matemati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861048"/>
            <a:ext cx="3617721" cy="2448272"/>
          </a:xfrm>
          <a:prstGeom prst="rect">
            <a:avLst/>
          </a:prstGeom>
          <a:ln w="3175">
            <a:solidFill>
              <a:schemeClr val="accent2">
                <a:lumMod val="50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2" name="TextBox 11"/>
          <p:cNvSpPr txBox="1"/>
          <p:nvPr/>
        </p:nvSpPr>
        <p:spPr>
          <a:xfrm>
            <a:off x="1547664" y="5661248"/>
            <a:ext cx="3873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/>
              <a:t>Городское методическое объединение</a:t>
            </a:r>
          </a:p>
          <a:p>
            <a:pPr algn="ctr"/>
            <a:r>
              <a:rPr lang="ru-RU" sz="1600" dirty="0" smtClean="0"/>
              <a:t> учителей математики</a:t>
            </a:r>
            <a:endParaRPr lang="ru-RU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№9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  <p:sp>
        <p:nvSpPr>
          <p:cNvPr id="8" name="Rectangle 1"/>
          <p:cNvSpPr txBox="1">
            <a:spLocks noChangeArrowheads="1"/>
          </p:cNvSpPr>
          <p:nvPr/>
        </p:nvSpPr>
        <p:spPr bwMode="auto">
          <a:xfrm>
            <a:off x="539552" y="2632732"/>
            <a:ext cx="8229600" cy="216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Шоколадка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стоит 10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еще половину      шоколадки. Сколько стоит шоколадка?</a:t>
            </a:r>
          </a:p>
          <a:p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№10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  <p:sp>
        <p:nvSpPr>
          <p:cNvPr id="8" name="Rectangle 1"/>
          <p:cNvSpPr txBox="1">
            <a:spLocks noChangeArrowheads="1"/>
          </p:cNvSpPr>
          <p:nvPr/>
        </p:nvSpPr>
        <p:spPr bwMode="auto">
          <a:xfrm>
            <a:off x="539552" y="2060848"/>
            <a:ext cx="8229600" cy="191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Множество точек угла, равноудаленных от его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сторон - ?</a:t>
            </a:r>
            <a:endParaRPr kumimoji="0" lang="ru-RU" sz="40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39552" y="2276872"/>
            <a:ext cx="8229600" cy="168478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467544" y="1916832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0" b="1" dirty="0" smtClean="0">
                <a:solidFill>
                  <a:srgbClr val="FF0000"/>
                </a:solidFill>
                <a:latin typeface="Mistral" pitchFamily="66" charset="0"/>
                <a:ea typeface="+mj-ea"/>
                <a:cs typeface="Arial" charset="0"/>
              </a:rPr>
              <a:t>Удачи!</a:t>
            </a:r>
            <a:endParaRPr kumimoji="0" lang="ru-RU" sz="20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stral" pitchFamily="66" charset="0"/>
              <a:ea typeface="+mj-ea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№1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6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0" y="2696072"/>
            <a:ext cx="8229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называется точка пересечения высот треугольника?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№2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  <p:sp>
        <p:nvSpPr>
          <p:cNvPr id="9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79512" y="2185817"/>
            <a:ext cx="8784976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Кому из известных ученых принадлежит высказывание: 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«Математика ум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порядок приводит»?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№3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  <p:sp>
        <p:nvSpPr>
          <p:cNvPr id="10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67544" y="2492896"/>
            <a:ext cx="8229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Отношение длины окружности к диаметру 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это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  <p:sp>
        <p:nvSpPr>
          <p:cNvPr id="8" name="Rectangle 1"/>
          <p:cNvSpPr txBox="1">
            <a:spLocks noChangeArrowheads="1"/>
          </p:cNvSpPr>
          <p:nvPr/>
        </p:nvSpPr>
        <p:spPr bwMode="auto">
          <a:xfrm>
            <a:off x="683568" y="1916832"/>
            <a:ext cx="8229600" cy="385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 дедушки выражается наименьшим трехзначным числом, записанным разными цифрами. Сколько лет дедушке? </a:t>
            </a:r>
          </a:p>
          <a:p>
            <a:pPr>
              <a:buFont typeface="Arial" pitchFamily="34" charset="0"/>
              <a:buChar char="•"/>
            </a:pPr>
            <a:endParaRPr lang="ru-RU" sz="4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№5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  <p:sp>
        <p:nvSpPr>
          <p:cNvPr id="8" name="Rectangle 1"/>
          <p:cNvSpPr txBox="1">
            <a:spLocks noChangeArrowheads="1"/>
          </p:cNvSpPr>
          <p:nvPr/>
        </p:nvSpPr>
        <p:spPr bwMode="auto">
          <a:xfrm>
            <a:off x="611560" y="1916832"/>
            <a:ext cx="8229600" cy="4351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парламенте некоторой страны 100 депутатов. По крайней мере один из них честен. В каждой паре депутатов хотя бы один нечестен. Сколько всего честных депутатов?</a:t>
            </a:r>
            <a:endParaRPr lang="ru-RU" sz="3200" b="1" i="1" dirty="0" smtClean="0">
              <a:ln w="18415" cmpd="sng">
                <a:noFill/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№6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  <p:sp>
        <p:nvSpPr>
          <p:cNvPr id="8" name="Rectangle 1"/>
          <p:cNvSpPr txBox="1">
            <a:spLocks noChangeArrowheads="1"/>
          </p:cNvSpPr>
          <p:nvPr/>
        </p:nvSpPr>
        <p:spPr bwMode="auto">
          <a:xfrm>
            <a:off x="539552" y="2337267"/>
            <a:ext cx="8229600" cy="275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 12 часов ночи идет дождь, то можно ли ожидать, что через 72 часа будет солнечная погода? </a:t>
            </a:r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№7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  <p:sp>
        <p:nvSpPr>
          <p:cNvPr id="8" name="Rectangle 1"/>
          <p:cNvSpPr txBox="1">
            <a:spLocks noChangeArrowheads="1"/>
          </p:cNvSpPr>
          <p:nvPr/>
        </p:nvSpPr>
        <p:spPr bwMode="auto">
          <a:xfrm>
            <a:off x="539552" y="1772816"/>
            <a:ext cx="8229600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площадь трапеции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771800" y="2564904"/>
            <a:ext cx="2357454" cy="2071702"/>
            <a:chOff x="2571736" y="1643050"/>
            <a:chExt cx="3010614" cy="2952112"/>
          </a:xfrm>
        </p:grpSpPr>
        <p:sp>
          <p:nvSpPr>
            <p:cNvPr id="10" name="Трапеция 9"/>
            <p:cNvSpPr/>
            <p:nvPr/>
          </p:nvSpPr>
          <p:spPr>
            <a:xfrm>
              <a:off x="2571736" y="2214554"/>
              <a:ext cx="2786082" cy="1785950"/>
            </a:xfrm>
            <a:prstGeom prst="trapezoid">
              <a:avLst/>
            </a:prstGeom>
            <a:solidFill>
              <a:schemeClr val="bg2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3929058" y="1643050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800" dirty="0" smtClean="0"/>
                <a:t>8</a:t>
              </a:r>
              <a:endParaRPr lang="ru-RU" sz="2800" dirty="0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5214942" y="2643182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800" dirty="0" smtClean="0"/>
                <a:t>5</a:t>
              </a:r>
              <a:endParaRPr lang="ru-RU" sz="2800" dirty="0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4857752" y="4071942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800" dirty="0" smtClean="0"/>
                <a:t>3</a:t>
              </a:r>
              <a:endParaRPr lang="ru-RU" sz="2800" dirty="0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3071802" y="4071942"/>
              <a:ext cx="5501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800" dirty="0" smtClean="0"/>
                <a:t>17</a:t>
              </a:r>
              <a:endParaRPr lang="ru-RU" sz="2800" dirty="0"/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3964777" y="3107529"/>
              <a:ext cx="178595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Прямоугольник 15"/>
            <p:cNvSpPr/>
            <p:nvPr/>
          </p:nvSpPr>
          <p:spPr>
            <a:xfrm>
              <a:off x="4857752" y="3786190"/>
              <a:ext cx="142876" cy="2000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</p:grpSp>
      <p:sp>
        <p:nvSpPr>
          <p:cNvPr id="19" name="Левая фигурная скобка 18"/>
          <p:cNvSpPr/>
          <p:nvPr/>
        </p:nvSpPr>
        <p:spPr>
          <a:xfrm rot="16200000">
            <a:off x="3566485" y="3431597"/>
            <a:ext cx="160142" cy="185088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№8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7FE4-7B76-4212-943F-296994BCA1E7}" type="datetime1">
              <a:rPr lang="ru-RU" smtClean="0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40370-9783-45EF-8045-AB1A1EA3EED4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7" name="Picture 1" descr="C:\Users\vvv\Desktop\Регата\c209110_m-3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97152"/>
            <a:ext cx="1731490" cy="1512168"/>
          </a:xfrm>
          <a:prstGeom prst="rect">
            <a:avLst/>
          </a:prstGeom>
          <a:noFill/>
        </p:spPr>
      </p:pic>
      <p:sp>
        <p:nvSpPr>
          <p:cNvPr id="8" name="Rectangle 1"/>
          <p:cNvSpPr txBox="1">
            <a:spLocks noChangeArrowheads="1"/>
          </p:cNvSpPr>
          <p:nvPr/>
        </p:nvSpPr>
        <p:spPr bwMode="auto">
          <a:xfrm>
            <a:off x="611560" y="1772816"/>
            <a:ext cx="8229600" cy="225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Упростите </a:t>
            </a:r>
          </a:p>
          <a:p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708920"/>
            <a:ext cx="19812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математика - 1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- 1!</Template>
  <TotalTime>472</TotalTime>
  <Words>84</Words>
  <Application>Microsoft Office PowerPoint</Application>
  <PresentationFormat>Экран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математика - 1!</vt:lpstr>
      <vt:lpstr>Математическая регата</vt:lpstr>
      <vt:lpstr>№1</vt:lpstr>
      <vt:lpstr>№2</vt:lpstr>
      <vt:lpstr>№3</vt:lpstr>
      <vt:lpstr>№4</vt:lpstr>
      <vt:lpstr>№5</vt:lpstr>
      <vt:lpstr>№6</vt:lpstr>
      <vt:lpstr>№7</vt:lpstr>
      <vt:lpstr>№8</vt:lpstr>
      <vt:lpstr>№9</vt:lpstr>
      <vt:lpstr>№10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Admin</dc:creator>
  <dc:description>http://aida.ucoz.ru</dc:description>
  <cp:lastModifiedBy>Админ</cp:lastModifiedBy>
  <cp:revision>40</cp:revision>
  <dcterms:created xsi:type="dcterms:W3CDTF">2011-11-06T11:18:09Z</dcterms:created>
  <dcterms:modified xsi:type="dcterms:W3CDTF">2013-12-13T08:56:06Z</dcterms:modified>
</cp:coreProperties>
</file>