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307" r:id="rId3"/>
    <p:sldId id="308" r:id="rId4"/>
    <p:sldId id="309" r:id="rId5"/>
    <p:sldId id="311" r:id="rId6"/>
    <p:sldId id="312" r:id="rId7"/>
    <p:sldId id="313" r:id="rId8"/>
    <p:sldId id="314" r:id="rId9"/>
    <p:sldId id="315" r:id="rId10"/>
    <p:sldId id="316" r:id="rId11"/>
    <p:sldId id="310" r:id="rId12"/>
    <p:sldId id="30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0101"/>
    <a:srgbClr val="01022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FAEA2F-D8FD-48F4-A783-E3C679F71D3B}" type="datetimeFigureOut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3291524-9D20-43E2-A482-A79741B2B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E5CD8-E2D9-4C37-8E26-C7269CD7E123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22135-1C6D-4C21-ABAD-4765F0DC8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CD8AB-E491-437E-9A3A-4C6A3A0E407E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7F129-7E6E-4F27-A3F1-08BD77E50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4C0C2-2809-4D81-9603-437BAF131298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888A8-8910-4B4F-BDCF-673823B94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17FE4-7B76-4212-943F-296994BCA1E7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0370-9783-45EF-8045-AB1A1EA3E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30827-A371-46B0-8C56-EFE333102F59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632CB-8702-42B7-B3B7-DBC0D9EAE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CC412-99C3-4032-9E43-FB9BB5D5730A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B5DC1-54FD-4E53-B506-E5920B763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719CE-A29D-44BE-BB28-D1D955FEAE48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6C11A-6356-4860-9D57-051D9717B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DC637-D768-4C9B-A2A2-D4E44DB8DA15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F074E-69C8-4698-9536-7AA72D3D1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63080-037D-4A6B-AF68-E9059C3955E0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7A7F3-2E2D-4131-B6CB-0CE483A63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8BE7A-535D-419D-9DB4-2C6B6CAA26EA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DBD14-158E-44A9-B629-395954A49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14D6B-0400-4301-9178-B8190BD8B57E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2C873-2EE7-4D03-87CE-EB369414C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5C7DBB-CDE0-45F9-A195-F9F3428353C5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F1EBA4-3F9D-45DB-AA79-CFC91B987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55576" y="2204864"/>
            <a:ext cx="7772400" cy="1470025"/>
          </a:xfrm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latin typeface="Segoe Print" pitchFamily="2" charset="0"/>
                <a:cs typeface="Arial" charset="0"/>
              </a:rPr>
              <a:t>Математическая регата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789040"/>
            <a:ext cx="3792484" cy="86409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000" dirty="0" smtClean="0">
                <a:solidFill>
                  <a:srgbClr val="002060"/>
                </a:solidFill>
                <a:latin typeface="Georgia" pitchFamily="18" charset="0"/>
              </a:rPr>
              <a:t>8-9 </a:t>
            </a:r>
            <a:r>
              <a:rPr lang="uk-UA" sz="4000" dirty="0" err="1" smtClean="0">
                <a:solidFill>
                  <a:srgbClr val="002060"/>
                </a:solidFill>
                <a:latin typeface="Georgia" pitchFamily="18" charset="0"/>
              </a:rPr>
              <a:t>класс</a:t>
            </a:r>
            <a:r>
              <a:rPr lang="ru-RU" sz="4000" dirty="0" err="1" smtClean="0">
                <a:solidFill>
                  <a:srgbClr val="002060"/>
                </a:solidFill>
                <a:latin typeface="Georgia" pitchFamily="18" charset="0"/>
              </a:rPr>
              <a:t>ы</a:t>
            </a:r>
            <a:endParaRPr lang="ru-RU" sz="4000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2052" name="Picture 5" descr="H:\Documents and Settings\Aida\Рабочий стол\текстуры и фоны, клипарты\idpenc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193082">
            <a:off x="-47501" y="1345419"/>
            <a:ext cx="2598737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текстуры и фоны, клипарты\новеньки картинки\pencil rolling h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12776"/>
            <a:ext cx="26971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6" name="Picture 2" descr="C:\Users\vvv\Desktop\Регата\matemati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861048"/>
            <a:ext cx="3617721" cy="2448272"/>
          </a:xfrm>
          <a:prstGeom prst="rect">
            <a:avLst/>
          </a:prstGeom>
          <a:ln w="3175">
            <a:solidFill>
              <a:schemeClr val="accent2">
                <a:lumMod val="50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2" name="TextBox 11"/>
          <p:cNvSpPr txBox="1"/>
          <p:nvPr/>
        </p:nvSpPr>
        <p:spPr>
          <a:xfrm>
            <a:off x="1547664" y="5661248"/>
            <a:ext cx="3873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Городское методическое объединение</a:t>
            </a:r>
          </a:p>
          <a:p>
            <a:pPr algn="ctr"/>
            <a:r>
              <a:rPr lang="ru-RU" sz="1600" dirty="0" smtClean="0"/>
              <a:t> учителей математики</a:t>
            </a:r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№9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539552" y="2460378"/>
            <a:ext cx="8229600" cy="250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о</a:t>
            </a:r>
            <a:r>
              <a:rPr lang="ru-RU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трезок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стягивающий дугу в 180 градусов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lang="ru-RU" sz="4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№10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graphicFrame>
        <p:nvGraphicFramePr>
          <p:cNvPr id="90114" name="Object 2"/>
          <p:cNvGraphicFramePr>
            <a:graphicFrameLocks noChangeAspect="1"/>
          </p:cNvGraphicFramePr>
          <p:nvPr>
            <p:ph idx="1"/>
          </p:nvPr>
        </p:nvGraphicFramePr>
        <p:xfrm>
          <a:off x="971600" y="3140968"/>
          <a:ext cx="7056783" cy="720080"/>
        </p:xfrm>
        <a:graphic>
          <a:graphicData uri="http://schemas.openxmlformats.org/presentationml/2006/ole">
            <p:oleObj spid="_x0000_s90114" name="Формула" r:id="rId4" imgW="1866600" imgH="190440" progId="Equation.3">
              <p:embed/>
            </p:oleObj>
          </a:graphicData>
        </a:graphic>
      </p:graphicFrame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539552" y="2132856"/>
            <a:ext cx="8229600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Упростите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67544" y="1916832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0" b="1" dirty="0" smtClean="0">
                <a:solidFill>
                  <a:srgbClr val="FF0000"/>
                </a:solidFill>
                <a:latin typeface="Mistral" pitchFamily="66" charset="0"/>
                <a:ea typeface="+mj-ea"/>
                <a:cs typeface="Arial" charset="0"/>
              </a:rPr>
              <a:t>Удачи!</a:t>
            </a:r>
            <a:endParaRPr kumimoji="0" lang="ru-RU" sz="20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stral" pitchFamily="66" charset="0"/>
              <a:ea typeface="+mj-ea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6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1957408"/>
            <a:ext cx="8229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древности такого термина не было. Его ввел в 17 веке французский математик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Франсуа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Виет, в переводе с латинского он означает «спица колеса». Что это?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№2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2044222"/>
            <a:ext cx="8229600" cy="363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 старшего брата две конфеты, а у младшего 12 конфет. Сколько конфет должен отнять старший у младшего, чтобы справедливость восторжествовала, и между братьями наступило равенство?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10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2232200"/>
            <a:ext cx="8229600" cy="265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Два мальчика играли на гитарах, а один на балалайке. На чем играл Юра, если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Миша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Петей и Петя с Юрой играли на разных инструментах. </a:t>
            </a:r>
          </a:p>
          <a:p>
            <a:pPr lvl="0"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539552" y="1844824"/>
            <a:ext cx="8229600" cy="3736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Пять друзей, встретившись, обменялись рукопожатиями. Сколько всего было  сделано рукопожатий?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№5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611560" y="1988840"/>
            <a:ext cx="8229600" cy="392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4400" i="1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однозначному числу приписали такую же цифру. Во сколько раз увеличилось число?</a:t>
            </a:r>
          </a:p>
          <a:p>
            <a:pPr>
              <a:buFont typeface="Arial" pitchFamily="34" charset="0"/>
              <a:buChar char="•"/>
            </a:pPr>
            <a:endParaRPr lang="ru-RU" sz="4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№6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539552" y="2060268"/>
            <a:ext cx="8229600" cy="330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больше: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сумма всех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неотрицательных чисел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или их произведение?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№7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539552" y="2060268"/>
            <a:ext cx="8229600" cy="330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точка находится на пересечении биссектрис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треугольника</a:t>
            </a:r>
            <a:endParaRPr lang="ru-RU" sz="4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№8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539552" y="1752491"/>
            <a:ext cx="8229600" cy="392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бы завтрашний день был вчерашним, то до воскресенья осталось бы столько дней, сколько прошло от воскресенья до вчерашнего дня. Какой же сегодня день?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математика - 1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- 1!</Template>
  <TotalTime>420</TotalTime>
  <Words>95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математика - 1!</vt:lpstr>
      <vt:lpstr>Формула</vt:lpstr>
      <vt:lpstr>Математическая регата</vt:lpstr>
      <vt:lpstr>№1</vt:lpstr>
      <vt:lpstr>№2</vt:lpstr>
      <vt:lpstr>№3</vt:lpstr>
      <vt:lpstr>№4</vt:lpstr>
      <vt:lpstr>№5</vt:lpstr>
      <vt:lpstr>№6</vt:lpstr>
      <vt:lpstr>№7</vt:lpstr>
      <vt:lpstr>№8</vt:lpstr>
      <vt:lpstr>№9</vt:lpstr>
      <vt:lpstr>№10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Admin</dc:creator>
  <dc:description>http://aida.ucoz.ru</dc:description>
  <cp:lastModifiedBy>Админ</cp:lastModifiedBy>
  <cp:revision>34</cp:revision>
  <dcterms:created xsi:type="dcterms:W3CDTF">2011-11-06T11:18:09Z</dcterms:created>
  <dcterms:modified xsi:type="dcterms:W3CDTF">2013-12-03T06:47:00Z</dcterms:modified>
</cp:coreProperties>
</file>